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28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48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96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8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23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7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9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0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6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B295-052C-A541-A63D-D06DC1CE0E2B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6F01977-A708-BA41-94E9-AD9D59AE74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2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99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Sawada Hiroki</dc:creator>
  <cp:lastModifiedBy>ご購入者様</cp:lastModifiedBy>
  <cp:revision>4</cp:revision>
  <dcterms:created xsi:type="dcterms:W3CDTF">2021-04-29T11:45:12Z</dcterms:created>
  <dcterms:modified xsi:type="dcterms:W3CDTF">2022-01-14T01:28:14Z</dcterms:modified>
</cp:coreProperties>
</file>